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BD2"/>
    <a:srgbClr val="038BD2"/>
    <a:srgbClr val="02638E"/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4" autoAdjust="0"/>
    <p:restoredTop sz="96327"/>
  </p:normalViewPr>
  <p:slideViewPr>
    <p:cSldViewPr snapToGrid="0">
      <p:cViewPr varScale="1">
        <p:scale>
          <a:sx n="29" d="100"/>
          <a:sy n="29" d="100"/>
        </p:scale>
        <p:origin x="1411" y="125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ora Hermanová" userId="c45a0070-958d-48f2-afc1-6f9783f97057" providerId="ADAL" clId="{EB24AFB8-0422-4CEB-85BD-DFB02F355131}"/>
    <pc:docChg chg="modSld">
      <pc:chgData name="Barbora Hermanová" userId="c45a0070-958d-48f2-afc1-6f9783f97057" providerId="ADAL" clId="{EB24AFB8-0422-4CEB-85BD-DFB02F355131}" dt="2026-06-24T07:13:03.445" v="48" actId="20577"/>
      <pc:docMkLst>
        <pc:docMk/>
      </pc:docMkLst>
      <pc:sldChg chg="modSp mod">
        <pc:chgData name="Barbora Hermanová" userId="c45a0070-958d-48f2-afc1-6f9783f97057" providerId="ADAL" clId="{EB24AFB8-0422-4CEB-85BD-DFB02F355131}" dt="2026-06-24T07:13:03.445" v="48" actId="20577"/>
        <pc:sldMkLst>
          <pc:docMk/>
          <pc:sldMk cId="485306436" sldId="256"/>
        </pc:sldMkLst>
        <pc:spChg chg="mod">
          <ac:chgData name="Barbora Hermanová" userId="c45a0070-958d-48f2-afc1-6f9783f97057" providerId="ADAL" clId="{EB24AFB8-0422-4CEB-85BD-DFB02F355131}" dt="2026-06-24T07:13:03.445" v="48" actId="20577"/>
          <ac:spMkLst>
            <pc:docMk/>
            <pc:sldMk cId="485306436" sldId="256"/>
            <ac:spMk id="63" creationId="{A89AFD20-6198-4CB7-8859-DDC71DF920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24.06.2026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2638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[velikost: 38]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[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velikost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27]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Název posteru [velikost 48, písmo </a:t>
            </a:r>
            <a:r>
              <a:rPr lang="cs-CZ" altLang="cs-CZ" sz="4800" b="1" dirty="0" err="1">
                <a:solidFill>
                  <a:srgbClr val="008BD2"/>
                </a:solidFill>
                <a:latin typeface="Arial" panose="020B0604020202020204" pitchFamily="34" charset="0"/>
              </a:rPr>
              <a:t>Arial</a:t>
            </a:r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 </a:t>
            </a:r>
            <a:r>
              <a:rPr lang="cs-CZ" altLang="cs-CZ" sz="4800" b="1" dirty="0" err="1">
                <a:solidFill>
                  <a:srgbClr val="008BD2"/>
                </a:solidFill>
                <a:latin typeface="Arial" panose="020B0604020202020204" pitchFamily="34" charset="0"/>
              </a:rPr>
              <a:t>Bold</a:t>
            </a:r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]</a:t>
            </a:r>
          </a:p>
          <a:p>
            <a:pPr algn="ctr"/>
            <a:endParaRPr lang="cs-CZ" altLang="cs-CZ" sz="4800" b="1" dirty="0">
              <a:solidFill>
                <a:srgbClr val="008BD2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762" y="0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6447092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úvodu, doporučeno maximálně 5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>
                <a:latin typeface="Arial" panose="020B0604020202020204" pitchFamily="34" charset="0"/>
              </a:rPr>
              <a:t>v </a:t>
            </a:r>
            <a:r>
              <a:rPr lang="en-GB" altLang="cs-CZ" dirty="0" err="1">
                <a:latin typeface="Arial" panose="020B0604020202020204" pitchFamily="34" charset="0"/>
              </a:rPr>
              <a:t>úvodu</a:t>
            </a:r>
            <a:r>
              <a:rPr lang="en-GB" altLang="cs-CZ" dirty="0">
                <a:latin typeface="Arial" panose="020B0604020202020204" pitchFamily="34" charset="0"/>
              </a:rPr>
              <a:t> je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i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cíl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studie</a:t>
            </a:r>
            <a:r>
              <a:rPr lang="en-GB" altLang="cs-CZ" dirty="0">
                <a:latin typeface="Arial" panose="020B0604020202020204" pitchFamily="34" charset="0"/>
              </a:rPr>
              <a:t> (</a:t>
            </a:r>
            <a:r>
              <a:rPr lang="en-GB" altLang="cs-CZ" dirty="0" err="1">
                <a:latin typeface="Arial" panose="020B0604020202020204" pitchFamily="34" charset="0"/>
              </a:rPr>
              <a:t>prezentace</a:t>
            </a:r>
            <a:r>
              <a:rPr lang="en-GB" altLang="cs-CZ" dirty="0">
                <a:latin typeface="Arial" panose="020B0604020202020204" pitchFamily="34" charset="0"/>
              </a:rPr>
              <a:t>)</a:t>
            </a:r>
            <a:endParaRPr lang="en-US" altLang="cs-CZ" sz="1655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  <a:endParaRPr lang="en-GB" altLang="cs-CZ" dirty="0"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8252" y="4702631"/>
            <a:ext cx="6258043" cy="625722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</a:t>
            </a: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1939454"/>
            <a:ext cx="6056869" cy="8699860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7C7"/>
              </a:buClr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: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metodiky, doporučeno maximálně 7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popiště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stručně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metodiku</a:t>
            </a:r>
            <a:r>
              <a:rPr lang="en-GB" altLang="cs-CZ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zařazovací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vylučující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použité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statistické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metody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atd</a:t>
            </a:r>
            <a:r>
              <a:rPr lang="en-GB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1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výsledků, doporučeno maximálně 10 řádků, jasně formulujte zjištěné výsledky, statistickou významnost atd.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obrázků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Myriad Pro" panose="020B0503030403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vložit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4 </a:t>
            </a:r>
            <a:r>
              <a:rPr lang="en-GB" altLang="cs-CZ" dirty="0" err="1">
                <a:latin typeface="Arial" panose="020B0604020202020204" pitchFamily="34" charset="0"/>
              </a:rPr>
              <a:t>obrázky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tabulek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2 </a:t>
            </a:r>
            <a:r>
              <a:rPr lang="en-GB" altLang="cs-CZ" dirty="0" err="1">
                <a:latin typeface="Arial" panose="020B0604020202020204" pitchFamily="34" charset="0"/>
              </a:rPr>
              <a:t>tabulky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2115985"/>
            <a:ext cx="6258043" cy="3695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závěry, doporučeno maximálně 4 řádky</a:t>
            </a: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6967800"/>
            <a:ext cx="6258043" cy="367151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sz="2100" i="1" dirty="0">
                <a:latin typeface="Arial" panose="020B0604020202020204" pitchFamily="34" charset="0"/>
              </a:rPr>
              <a:t>[</a:t>
            </a:r>
            <a:r>
              <a:rPr lang="cs-CZ" altLang="cs-CZ" sz="2100" i="1" dirty="0">
                <a:latin typeface="Arial" panose="020B0604020202020204" pitchFamily="34" charset="0"/>
              </a:rPr>
              <a:t>velikost</a:t>
            </a:r>
            <a:r>
              <a:rPr lang="en-GB" altLang="cs-CZ" sz="2100" i="1" dirty="0">
                <a:latin typeface="Arial" panose="020B0604020202020204" pitchFamily="34" charset="0"/>
              </a:rPr>
              <a:t> 2</a:t>
            </a:r>
            <a:r>
              <a:rPr lang="cs-CZ" altLang="cs-CZ" sz="2100" i="1" dirty="0">
                <a:latin typeface="Arial" panose="020B0604020202020204" pitchFamily="34" charset="0"/>
              </a:rPr>
              <a:t>1</a:t>
            </a:r>
            <a:r>
              <a:rPr lang="en-GB" altLang="cs-CZ" sz="2100" i="1" dirty="0">
                <a:latin typeface="Arial" panose="020B0604020202020204" pitchFamily="34" charset="0"/>
              </a:rPr>
              <a:t>] </a:t>
            </a:r>
            <a:r>
              <a:rPr lang="cs-CZ" altLang="cs-CZ" sz="2100" i="1" dirty="0">
                <a:latin typeface="Arial" panose="020B0604020202020204" pitchFamily="34" charset="0"/>
              </a:rPr>
              <a:t>  </a:t>
            </a: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podpořena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grantem</a:t>
            </a:r>
            <a:r>
              <a:rPr lang="en-GB" altLang="cs-CZ" sz="2100" i="1" dirty="0">
                <a:latin typeface="Arial" panose="020B0604020202020204" pitchFamily="34" charset="0"/>
              </a:rPr>
              <a:t> ...</a:t>
            </a: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2100" b="1" dirty="0">
                <a:latin typeface="Arial" panose="020B0604020202020204" pitchFamily="34" charset="0"/>
              </a:rPr>
              <a:t>Hotový e-poster prosím zašlete na emailovou adresu </a:t>
            </a:r>
            <a:r>
              <a:rPr lang="cs-CZ" altLang="nl-NL" sz="2100" b="1" dirty="0">
                <a:solidFill>
                  <a:srgbClr val="008BD2"/>
                </a:solidFill>
                <a:latin typeface="Arial" panose="020B0604020202020204" pitchFamily="34" charset="0"/>
              </a:rPr>
              <a:t>hermanova@solen.cz</a:t>
            </a:r>
          </a:p>
          <a:p>
            <a:pPr>
              <a:spcBef>
                <a:spcPct val="50000"/>
              </a:spcBef>
            </a:pPr>
            <a:r>
              <a:rPr lang="cs-CZ" altLang="nl-NL" sz="2100" b="1" dirty="0">
                <a:solidFill>
                  <a:srgbClr val="F15922"/>
                </a:solidFill>
                <a:latin typeface="Arial" panose="020B0604020202020204" pitchFamily="34" charset="0"/>
              </a:rPr>
              <a:t>do 21. 8. </a:t>
            </a:r>
            <a:r>
              <a:rPr lang="cs-CZ" altLang="nl-NL" sz="2100" b="1">
                <a:solidFill>
                  <a:srgbClr val="F15922"/>
                </a:solidFill>
                <a:latin typeface="Arial" panose="020B0604020202020204" pitchFamily="34" charset="0"/>
              </a:rPr>
              <a:t>2026</a:t>
            </a:r>
            <a:endParaRPr lang="cs-CZ" altLang="nl-NL" sz="2100" b="1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64" name="Rectangle 72">
            <a:extLst>
              <a:ext uri="{FF2B5EF4-FFF2-40B4-BE49-F238E27FC236}">
                <a16:creationId xmlns:a16="http://schemas.microsoft.com/office/drawing/2014/main" id="{1DBB7C10-F678-4F4C-9FF6-B6E834BCB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8663" y="8769945"/>
            <a:ext cx="3307420" cy="451309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30" tIns="27015" rIns="54030" bIns="27015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nl-NL" altLang="cs-CZ" sz="1359"/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1380" y="8576648"/>
            <a:ext cx="1977053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i="1" dirty="0"/>
              <a:t>popisek</a:t>
            </a:r>
            <a:endParaRPr lang="en-AU" altLang="cs-CZ" i="1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455115F2-5472-40B6-8B3B-6AF017BE4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851145"/>
              </p:ext>
            </p:extLst>
          </p:nvPr>
        </p:nvGraphicFramePr>
        <p:xfrm>
          <a:off x="8276252" y="11329053"/>
          <a:ext cx="6861354" cy="5964157"/>
        </p:xfrm>
        <a:graphic>
          <a:graphicData uri="http://schemas.openxmlformats.org/drawingml/2006/table">
            <a:tbl>
              <a:tblPr/>
              <a:tblGrid>
                <a:gridCol w="1688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4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3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3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1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2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3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4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 1 </a:t>
                      </a: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vzorová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tabulka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2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3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4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5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240c28-3ef8-4c5e-8b5c-407a0d059f95" xsi:nil="true"/>
    <lcf76f155ced4ddcb4097134ff3c332f xmlns="a513db97-3a80-4656-972b-32c324371a3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200AF0503D3D4D87BABA505C0AF374" ma:contentTypeVersion="14" ma:contentTypeDescription="Vytvoří nový dokument" ma:contentTypeScope="" ma:versionID="6bf316874c94cc8261e86f2a714bb3e0">
  <xsd:schema xmlns:xsd="http://www.w3.org/2001/XMLSchema" xmlns:xs="http://www.w3.org/2001/XMLSchema" xmlns:p="http://schemas.microsoft.com/office/2006/metadata/properties" xmlns:ns2="a513db97-3a80-4656-972b-32c324371a38" xmlns:ns3="ba240c28-3ef8-4c5e-8b5c-407a0d059f95" targetNamespace="http://schemas.microsoft.com/office/2006/metadata/properties" ma:root="true" ma:fieldsID="ab4edfdef9ad4dcae7dd361934cf8831" ns2:_="" ns3:_="">
    <xsd:import namespace="a513db97-3a80-4656-972b-32c324371a38"/>
    <xsd:import namespace="ba240c28-3ef8-4c5e-8b5c-407a0d059f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3db97-3a80-4656-972b-32c324371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e05d93c6-91d1-4233-9aa4-1c79e82c37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40c28-3ef8-4c5e-8b5c-407a0d059f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066885-257c-4c97-bd58-7d11eb922ffb}" ma:internalName="TaxCatchAll" ma:showField="CatchAllData" ma:web="ba240c28-3ef8-4c5e-8b5c-407a0d059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ACF057-684D-4EA1-9523-06864CE6CFEB}">
  <ds:schemaRefs>
    <ds:schemaRef ds:uri="http://schemas.microsoft.com/office/2006/metadata/properties"/>
    <ds:schemaRef ds:uri="http://schemas.microsoft.com/office/infopath/2007/PartnerControls"/>
    <ds:schemaRef ds:uri="ba240c28-3ef8-4c5e-8b5c-407a0d059f95"/>
    <ds:schemaRef ds:uri="a513db97-3a80-4656-972b-32c324371a38"/>
  </ds:schemaRefs>
</ds:datastoreItem>
</file>

<file path=customXml/itemProps2.xml><?xml version="1.0" encoding="utf-8"?>
<ds:datastoreItem xmlns:ds="http://schemas.openxmlformats.org/officeDocument/2006/customXml" ds:itemID="{EDE9B45A-B20C-4977-8357-64D29448D9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0C5FE5-55CF-45D7-B1BB-76153C39D79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8085</TotalTime>
  <Words>272</Words>
  <Application>Microsoft Office PowerPoint</Application>
  <PresentationFormat>Vlastní</PresentationFormat>
  <Paragraphs>46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Monotype Sorts</vt:lpstr>
      <vt:lpstr>Myriad Pro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Barbora Hermanová</cp:lastModifiedBy>
  <cp:revision>35</cp:revision>
  <dcterms:created xsi:type="dcterms:W3CDTF">2017-08-30T13:07:43Z</dcterms:created>
  <dcterms:modified xsi:type="dcterms:W3CDTF">2026-06-24T07:13:13Z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0x010100BC200AF0503D3D4D87BABA505C0AF374</vt:lpwstr>
  </property>
  <property fmtid="{D5CDD505-2E9C-101B-9397-08002B2CF9AE}" pid="3" name="MediaServiceImageTags">
    <vt:lpwstr/>
  </property>
</Properties>
</file>