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sldIdLst>
    <p:sldId id="256" r:id="rId5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. Chrobok" initials="V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8BD2"/>
    <a:srgbClr val="02638E"/>
    <a:srgbClr val="008BD2"/>
    <a:srgbClr val="F15922"/>
    <a:srgbClr val="0095D9"/>
    <a:srgbClr val="F25822"/>
    <a:srgbClr val="0085CE"/>
    <a:srgbClr val="0375B3"/>
    <a:srgbClr val="E21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9C81ED-735C-4913-B979-B7FC6844716D}" v="1" dt="2026-05-15T11:50:43.1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94" autoAdjust="0"/>
    <p:restoredTop sz="96327"/>
  </p:normalViewPr>
  <p:slideViewPr>
    <p:cSldViewPr snapToGrid="0">
      <p:cViewPr varScale="1">
        <p:scale>
          <a:sx n="50" d="100"/>
          <a:sy n="50" d="100"/>
        </p:scale>
        <p:origin x="1284" y="84"/>
      </p:cViewPr>
      <p:guideLst>
        <p:guide orient="horz" pos="6735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 Bajnok" userId="5517b0cd-a14c-4d6c-b5ec-341bd8055bb2" providerId="ADAL" clId="{6C259734-3537-4ACD-8B08-B378EFC1BABB}"/>
    <pc:docChg chg="custSel modSld">
      <pc:chgData name="Michal Bajnok" userId="5517b0cd-a14c-4d6c-b5ec-341bd8055bb2" providerId="ADAL" clId="{6C259734-3537-4ACD-8B08-B378EFC1BABB}" dt="2026-05-15T11:56:48.027" v="9" actId="692"/>
      <pc:docMkLst>
        <pc:docMk/>
      </pc:docMkLst>
      <pc:sldChg chg="modSp mod">
        <pc:chgData name="Michal Bajnok" userId="5517b0cd-a14c-4d6c-b5ec-341bd8055bb2" providerId="ADAL" clId="{6C259734-3537-4ACD-8B08-B378EFC1BABB}" dt="2026-05-15T11:56:48.027" v="9" actId="692"/>
        <pc:sldMkLst>
          <pc:docMk/>
          <pc:sldMk cId="485306436" sldId="256"/>
        </pc:sldMkLst>
        <pc:spChg chg="mod">
          <ac:chgData name="Michal Bajnok" userId="5517b0cd-a14c-4d6c-b5ec-341bd8055bb2" providerId="ADAL" clId="{6C259734-3537-4ACD-8B08-B378EFC1BABB}" dt="2026-05-15T11:56:48.027" v="9" actId="692"/>
          <ac:spMkLst>
            <pc:docMk/>
            <pc:sldMk cId="485306436" sldId="256"/>
            <ac:spMk id="36" creationId="{86937B9C-6C7C-41BB-A138-ED05FF57E048}"/>
          </ac:spMkLst>
        </pc:spChg>
        <pc:spChg chg="mod">
          <ac:chgData name="Michal Bajnok" userId="5517b0cd-a14c-4d6c-b5ec-341bd8055bb2" providerId="ADAL" clId="{6C259734-3537-4ACD-8B08-B378EFC1BABB}" dt="2026-05-15T11:56:38.870" v="8" actId="692"/>
          <ac:spMkLst>
            <pc:docMk/>
            <pc:sldMk cId="485306436" sldId="256"/>
            <ac:spMk id="41" creationId="{859684DA-3748-4679-BB63-B7D7DE423F72}"/>
          </ac:spMkLst>
        </pc:spChg>
        <pc:spChg chg="mod">
          <ac:chgData name="Michal Bajnok" userId="5517b0cd-a14c-4d6c-b5ec-341bd8055bb2" providerId="ADAL" clId="{6C259734-3537-4ACD-8B08-B378EFC1BABB}" dt="2026-05-15T11:52:15.771" v="3" actId="207"/>
          <ac:spMkLst>
            <pc:docMk/>
            <pc:sldMk cId="485306436" sldId="256"/>
            <ac:spMk id="51" creationId="{00000000-0000-0000-0000-000000000000}"/>
          </ac:spMkLst>
        </pc:spChg>
        <pc:spChg chg="mod">
          <ac:chgData name="Michal Bajnok" userId="5517b0cd-a14c-4d6c-b5ec-341bd8055bb2" providerId="ADAL" clId="{6C259734-3537-4ACD-8B08-B378EFC1BABB}" dt="2026-05-15T11:56:48.027" v="9" actId="692"/>
          <ac:spMkLst>
            <pc:docMk/>
            <pc:sldMk cId="485306436" sldId="256"/>
            <ac:spMk id="52" creationId="{DC73CF15-9EBC-4B96-9D0B-B6D49A105B6A}"/>
          </ac:spMkLst>
        </pc:spChg>
        <pc:spChg chg="mod">
          <ac:chgData name="Michal Bajnok" userId="5517b0cd-a14c-4d6c-b5ec-341bd8055bb2" providerId="ADAL" clId="{6C259734-3537-4ACD-8B08-B378EFC1BABB}" dt="2026-05-15T11:56:48.027" v="9" actId="692"/>
          <ac:spMkLst>
            <pc:docMk/>
            <pc:sldMk cId="485306436" sldId="256"/>
            <ac:spMk id="56" creationId="{9385E6AD-FBEE-418B-BC4F-A8DD89D94202}"/>
          </ac:spMkLst>
        </pc:spChg>
        <pc:spChg chg="mod">
          <ac:chgData name="Michal Bajnok" userId="5517b0cd-a14c-4d6c-b5ec-341bd8055bb2" providerId="ADAL" clId="{6C259734-3537-4ACD-8B08-B378EFC1BABB}" dt="2026-05-15T11:56:48.027" v="9" actId="692"/>
          <ac:spMkLst>
            <pc:docMk/>
            <pc:sldMk cId="485306436" sldId="256"/>
            <ac:spMk id="62" creationId="{D62F6579-8074-4E28-AC13-D054C92289C5}"/>
          </ac:spMkLst>
        </pc:spChg>
        <pc:spChg chg="mod">
          <ac:chgData name="Michal Bajnok" userId="5517b0cd-a14c-4d6c-b5ec-341bd8055bb2" providerId="ADAL" clId="{6C259734-3537-4ACD-8B08-B378EFC1BABB}" dt="2026-05-15T11:56:48.027" v="9" actId="692"/>
          <ac:spMkLst>
            <pc:docMk/>
            <pc:sldMk cId="485306436" sldId="256"/>
            <ac:spMk id="63" creationId="{A89AFD20-6198-4CB7-8859-DDC71DF92008}"/>
          </ac:spMkLst>
        </pc:spChg>
        <pc:graphicFrameChg chg="modGraphic">
          <ac:chgData name="Michal Bajnok" userId="5517b0cd-a14c-4d6c-b5ec-341bd8055bb2" providerId="ADAL" clId="{6C259734-3537-4ACD-8B08-B378EFC1BABB}" dt="2026-05-15T11:53:04.257" v="4"/>
          <ac:graphicFrameMkLst>
            <pc:docMk/>
            <pc:sldMk cId="485306436" sldId="256"/>
            <ac:graphicFrameMk id="20" creationId="{455115F2-5472-40B6-8B3B-6AF017BE40E0}"/>
          </ac:graphicFrameMkLst>
        </pc:graphicFrameChg>
        <pc:picChg chg="mod">
          <ac:chgData name="Michal Bajnok" userId="5517b0cd-a14c-4d6c-b5ec-341bd8055bb2" providerId="ADAL" clId="{6C259734-3537-4ACD-8B08-B378EFC1BABB}" dt="2026-05-15T11:43:45.993" v="0" actId="1076"/>
          <ac:picMkLst>
            <pc:docMk/>
            <pc:sldMk cId="485306436" sldId="256"/>
            <ac:picMk id="53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15.5.2026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00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15.5.2026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937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15.5.2026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084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15.5.2026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03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15.5.2026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65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15.5.2026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88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15.5.2026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650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15.5.2026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90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15.5.2026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8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15.5.2026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17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15.5.2026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68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D7FA3-E5E7-4F60-A9F7-BF0E9331A393}" type="datetimeFigureOut">
              <a:rPr lang="cs-CZ" smtClean="0"/>
              <a:t>15.5.2026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61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bg1"/>
            </a:gs>
            <a:gs pos="100000">
              <a:srgbClr val="02638E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489859" y="1970193"/>
            <a:ext cx="16168481" cy="1618087"/>
          </a:xfrm>
          <a:prstGeom prst="rect">
            <a:avLst/>
          </a:prstGeom>
          <a:noFill/>
          <a:ln>
            <a:noFill/>
          </a:ln>
        </p:spPr>
        <p:txBody>
          <a:bodyPr lIns="119653" tIns="119653" rIns="119653" bIns="119653" anchor="ctr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Příjmení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Příjmení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2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Příjmení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3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 [velikost: 38]</a:t>
            </a:r>
          </a:p>
          <a:p>
            <a:pPr algn="ctr">
              <a:spcBef>
                <a:spcPct val="20000"/>
              </a:spcBef>
              <a:defRPr/>
            </a:pP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Název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pracoviště</a:t>
            </a:r>
            <a:r>
              <a:rPr lang="cs-CZ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; </a:t>
            </a: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2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Název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pracoviště</a:t>
            </a:r>
            <a:r>
              <a:rPr lang="cs-CZ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; </a:t>
            </a: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3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Název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pracoviště</a:t>
            </a:r>
            <a:r>
              <a:rPr lang="cs-CZ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[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velikost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27]</a:t>
            </a: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301431" y="334064"/>
            <a:ext cx="18055079" cy="1793315"/>
          </a:xfrm>
          <a:prstGeom prst="rect">
            <a:avLst/>
          </a:prstGeom>
          <a:noFill/>
          <a:ln>
            <a:noFill/>
          </a:ln>
        </p:spPr>
        <p:txBody>
          <a:bodyPr lIns="179102" tIns="179483" rIns="179102" bIns="179102" anchor="ctr"/>
          <a:lstStyle>
            <a:lvl1pPr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cs-CZ" altLang="cs-CZ" sz="4800" b="1" dirty="0">
                <a:solidFill>
                  <a:srgbClr val="008BD2"/>
                </a:solidFill>
                <a:latin typeface="Arial" panose="020B0604020202020204" pitchFamily="34" charset="0"/>
              </a:rPr>
              <a:t>Název posteru [velikost 48, písmo </a:t>
            </a:r>
            <a:r>
              <a:rPr lang="cs-CZ" altLang="cs-CZ" sz="4800" b="1" dirty="0" err="1">
                <a:solidFill>
                  <a:srgbClr val="008BD2"/>
                </a:solidFill>
                <a:latin typeface="Arial" panose="020B0604020202020204" pitchFamily="34" charset="0"/>
              </a:rPr>
              <a:t>Arial</a:t>
            </a:r>
            <a:r>
              <a:rPr lang="cs-CZ" altLang="cs-CZ" sz="4800" b="1" dirty="0">
                <a:solidFill>
                  <a:srgbClr val="008BD2"/>
                </a:solidFill>
                <a:latin typeface="Arial" panose="020B0604020202020204" pitchFamily="34" charset="0"/>
              </a:rPr>
              <a:t> </a:t>
            </a:r>
            <a:r>
              <a:rPr lang="cs-CZ" altLang="cs-CZ" sz="4800" b="1" dirty="0" err="1">
                <a:solidFill>
                  <a:srgbClr val="008BD2"/>
                </a:solidFill>
                <a:latin typeface="Arial" panose="020B0604020202020204" pitchFamily="34" charset="0"/>
              </a:rPr>
              <a:t>Bold</a:t>
            </a:r>
            <a:r>
              <a:rPr lang="cs-CZ" altLang="cs-CZ" sz="4800" b="1" dirty="0">
                <a:solidFill>
                  <a:srgbClr val="008BD2"/>
                </a:solidFill>
                <a:latin typeface="Arial" panose="020B0604020202020204" pitchFamily="34" charset="0"/>
              </a:rPr>
              <a:t>]</a:t>
            </a:r>
          </a:p>
          <a:p>
            <a:pPr algn="ctr"/>
            <a:endParaRPr lang="cs-CZ" altLang="cs-CZ" sz="4800" b="1" dirty="0">
              <a:solidFill>
                <a:srgbClr val="008BD2"/>
              </a:solidFill>
              <a:latin typeface="Arial" panose="020B0604020202020204" pitchFamily="34" charset="0"/>
            </a:endParaRPr>
          </a:p>
        </p:txBody>
      </p:sp>
      <p:pic>
        <p:nvPicPr>
          <p:cNvPr id="53" name="Obrázek 5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87762" y="0"/>
            <a:ext cx="12187451" cy="2268000"/>
          </a:xfrm>
          <a:prstGeom prst="rect">
            <a:avLst/>
          </a:prstGeom>
        </p:spPr>
      </p:pic>
      <p:sp>
        <p:nvSpPr>
          <p:cNvPr id="36" name="Text Box 30">
            <a:extLst>
              <a:ext uri="{FF2B5EF4-FFF2-40B4-BE49-F238E27FC236}">
                <a16:creationId xmlns:a16="http://schemas.microsoft.com/office/drawing/2014/main" id="{86937B9C-6C7C-41BB-A138-ED05FF57E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142" y="4702630"/>
            <a:ext cx="6056869" cy="6447092"/>
          </a:xfrm>
          <a:prstGeom prst="rect">
            <a:avLst/>
          </a:prstGeom>
          <a:solidFill>
            <a:schemeClr val="bg1"/>
          </a:solidFill>
          <a:ln w="76200">
            <a:solidFill>
              <a:srgbClr val="038BD2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Úvod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</a:pPr>
            <a:r>
              <a:rPr lang="en-GB" altLang="cs-CZ" dirty="0">
                <a:latin typeface="Arial" panose="020B0604020202020204" pitchFamily="34" charset="0"/>
              </a:rPr>
              <a:t>[</a:t>
            </a:r>
            <a:r>
              <a:rPr lang="cs-CZ" altLang="cs-CZ" dirty="0">
                <a:latin typeface="Arial" panose="020B0604020202020204" pitchFamily="34" charset="0"/>
              </a:rPr>
              <a:t>velikost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23</a:t>
            </a:r>
            <a:r>
              <a:rPr lang="en-GB" altLang="cs-CZ" dirty="0">
                <a:latin typeface="Arial" panose="020B0604020202020204" pitchFamily="34" charset="0"/>
              </a:rPr>
              <a:t>] </a:t>
            </a:r>
            <a:r>
              <a:rPr lang="cs-CZ" altLang="cs-CZ" dirty="0">
                <a:latin typeface="Arial" panose="020B0604020202020204" pitchFamily="34" charset="0"/>
              </a:rPr>
              <a:t>  text úvodu, doporučeno maximálně 5 řádků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</a:t>
            </a:r>
            <a:r>
              <a:rPr lang="en-GB" altLang="cs-CZ" dirty="0">
                <a:latin typeface="Arial" panose="020B0604020202020204" pitchFamily="34" charset="0"/>
              </a:rPr>
              <a:t>v </a:t>
            </a:r>
            <a:r>
              <a:rPr lang="en-GB" altLang="cs-CZ" dirty="0" err="1">
                <a:latin typeface="Arial" panose="020B0604020202020204" pitchFamily="34" charset="0"/>
              </a:rPr>
              <a:t>úvodu</a:t>
            </a:r>
            <a:r>
              <a:rPr lang="en-GB" altLang="cs-CZ" dirty="0">
                <a:latin typeface="Arial" panose="020B0604020202020204" pitchFamily="34" charset="0"/>
              </a:rPr>
              <a:t> je </a:t>
            </a:r>
            <a:r>
              <a:rPr lang="en-GB" altLang="cs-CZ" dirty="0" err="1">
                <a:latin typeface="Arial" panose="020B0604020202020204" pitchFamily="34" charset="0"/>
              </a:rPr>
              <a:t>vhodné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uvést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i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cíl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studie</a:t>
            </a:r>
            <a:r>
              <a:rPr lang="en-GB" altLang="cs-CZ" dirty="0">
                <a:latin typeface="Arial" panose="020B0604020202020204" pitchFamily="34" charset="0"/>
              </a:rPr>
              <a:t> (</a:t>
            </a:r>
            <a:r>
              <a:rPr lang="en-GB" altLang="cs-CZ" dirty="0" err="1">
                <a:latin typeface="Arial" panose="020B0604020202020204" pitchFamily="34" charset="0"/>
              </a:rPr>
              <a:t>prezentace</a:t>
            </a:r>
            <a:r>
              <a:rPr lang="en-GB" altLang="cs-CZ" dirty="0">
                <a:latin typeface="Arial" panose="020B0604020202020204" pitchFamily="34" charset="0"/>
              </a:rPr>
              <a:t>)</a:t>
            </a:r>
            <a:endParaRPr lang="en-US" altLang="cs-CZ" sz="1655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US" altLang="cs-CZ" sz="1655" dirty="0">
                <a:latin typeface="Arial" panose="020B0604020202020204" pitchFamily="34" charset="0"/>
              </a:rPr>
              <a:t> 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US" altLang="cs-CZ" sz="1655" dirty="0">
                <a:latin typeface="Arial" panose="020B0604020202020204" pitchFamily="34" charset="0"/>
              </a:rPr>
              <a:t> </a:t>
            </a:r>
            <a:endParaRPr lang="en-GB" altLang="cs-CZ" dirty="0">
              <a:latin typeface="Arial" panose="020B0604020202020204" pitchFamily="34" charset="0"/>
            </a:endParaRPr>
          </a:p>
        </p:txBody>
      </p:sp>
      <p:sp>
        <p:nvSpPr>
          <p:cNvPr id="41" name="Text Box 36">
            <a:extLst>
              <a:ext uri="{FF2B5EF4-FFF2-40B4-BE49-F238E27FC236}">
                <a16:creationId xmlns:a16="http://schemas.microsoft.com/office/drawing/2014/main" id="{859684DA-3748-4679-BB63-B7D7DE423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68252" y="4702631"/>
            <a:ext cx="6258043" cy="6257224"/>
          </a:xfrm>
          <a:prstGeom prst="rect">
            <a:avLst/>
          </a:prstGeom>
          <a:solidFill>
            <a:schemeClr val="bg1"/>
          </a:solidFill>
          <a:ln w="76200">
            <a:solidFill>
              <a:srgbClr val="038BD2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Cíl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GB" altLang="cs-CZ" dirty="0">
                <a:latin typeface="Arial" panose="020B0604020202020204" pitchFamily="34" charset="0"/>
              </a:rPr>
              <a:t>[</a:t>
            </a:r>
            <a:r>
              <a:rPr lang="cs-CZ" altLang="cs-CZ" dirty="0">
                <a:latin typeface="Arial" panose="020B0604020202020204" pitchFamily="34" charset="0"/>
              </a:rPr>
              <a:t>velikost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23</a:t>
            </a:r>
            <a:r>
              <a:rPr lang="en-GB" altLang="cs-CZ" dirty="0">
                <a:latin typeface="Arial" panose="020B0604020202020204" pitchFamily="34" charset="0"/>
              </a:rPr>
              <a:t>] </a:t>
            </a:r>
            <a:r>
              <a:rPr lang="cs-CZ" altLang="cs-CZ" dirty="0">
                <a:latin typeface="Arial" panose="020B0604020202020204" pitchFamily="34" charset="0"/>
              </a:rPr>
              <a:t>  text</a:t>
            </a:r>
          </a:p>
          <a:p>
            <a:pPr>
              <a:spcBef>
                <a:spcPct val="2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52" name="Text Box 37">
            <a:extLst>
              <a:ext uri="{FF2B5EF4-FFF2-40B4-BE49-F238E27FC236}">
                <a16:creationId xmlns:a16="http://schemas.microsoft.com/office/drawing/2014/main" id="{DC73CF15-9EBC-4B96-9D0B-B6D49A105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142" y="11939454"/>
            <a:ext cx="6056869" cy="8699860"/>
          </a:xfrm>
          <a:prstGeom prst="rect">
            <a:avLst/>
          </a:prstGeom>
          <a:solidFill>
            <a:schemeClr val="bg1"/>
          </a:solidFill>
          <a:ln w="76200">
            <a:solidFill>
              <a:srgbClr val="038BD2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 marL="2857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Metodika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7C7"/>
              </a:buClr>
            </a:pPr>
            <a:r>
              <a:rPr lang="en-GB" altLang="cs-CZ" dirty="0">
                <a:latin typeface="Arial" panose="020B0604020202020204" pitchFamily="34" charset="0"/>
              </a:rPr>
              <a:t>[</a:t>
            </a:r>
            <a:r>
              <a:rPr lang="cs-CZ" altLang="cs-CZ" dirty="0">
                <a:latin typeface="Arial" panose="020B0604020202020204" pitchFamily="34" charset="0"/>
              </a:rPr>
              <a:t>velikost</a:t>
            </a:r>
            <a:r>
              <a:rPr lang="en-GB" altLang="cs-CZ" dirty="0">
                <a:latin typeface="Arial" panose="020B0604020202020204" pitchFamily="34" charset="0"/>
              </a:rPr>
              <a:t>: </a:t>
            </a:r>
            <a:r>
              <a:rPr lang="cs-CZ" altLang="cs-CZ" dirty="0">
                <a:latin typeface="Arial" panose="020B0604020202020204" pitchFamily="34" charset="0"/>
              </a:rPr>
              <a:t>23</a:t>
            </a:r>
            <a:r>
              <a:rPr lang="en-GB" altLang="cs-CZ" dirty="0">
                <a:latin typeface="Arial" panose="020B0604020202020204" pitchFamily="34" charset="0"/>
              </a:rPr>
              <a:t>] </a:t>
            </a:r>
            <a:r>
              <a:rPr lang="cs-CZ" altLang="cs-CZ" dirty="0">
                <a:latin typeface="Arial" panose="020B0604020202020204" pitchFamily="34" charset="0"/>
              </a:rPr>
              <a:t>  text metodiky, doporučeno maximálně 7 řádků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popiště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stručně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metodiku</a:t>
            </a:r>
            <a:r>
              <a:rPr lang="en-GB" altLang="cs-CZ" dirty="0">
                <a:latin typeface="Arial" panose="020B0604020202020204" pitchFamily="34" charset="0"/>
              </a:rPr>
              <a:t>,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zařazovací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kritéria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vylučující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kritéria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použité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statistické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metody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atd</a:t>
            </a:r>
            <a:r>
              <a:rPr lang="en-GB" altLang="cs-CZ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  <a:buSzPct val="60000"/>
              <a:buFont typeface="Monotype Sorts" pitchFamily="1" charset="2"/>
              <a:buNone/>
            </a:pPr>
            <a:endParaRPr lang="en-US" altLang="nl-NL" sz="1655" dirty="0">
              <a:latin typeface="Arial" panose="020B0604020202020204" pitchFamily="34" charset="0"/>
            </a:endParaRPr>
          </a:p>
        </p:txBody>
      </p:sp>
      <p:sp>
        <p:nvSpPr>
          <p:cNvPr id="56" name="Text Box 31">
            <a:extLst>
              <a:ext uri="{FF2B5EF4-FFF2-40B4-BE49-F238E27FC236}">
                <a16:creationId xmlns:a16="http://schemas.microsoft.com/office/drawing/2014/main" id="{9385E6AD-FBEE-418B-BC4F-A8DD89D94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4404" y="4702631"/>
            <a:ext cx="14689280" cy="15936684"/>
          </a:xfrm>
          <a:prstGeom prst="rect">
            <a:avLst/>
          </a:prstGeom>
          <a:solidFill>
            <a:schemeClr val="bg1"/>
          </a:solidFill>
          <a:ln w="76200">
            <a:solidFill>
              <a:srgbClr val="038BD2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Výsledky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</a:pPr>
            <a:r>
              <a:rPr lang="en-GB" altLang="cs-CZ" dirty="0">
                <a:latin typeface="Arial" panose="020B0604020202020204" pitchFamily="34" charset="0"/>
              </a:rPr>
              <a:t>[</a:t>
            </a:r>
            <a:r>
              <a:rPr lang="cs-CZ" altLang="cs-CZ" dirty="0">
                <a:latin typeface="Arial" panose="020B0604020202020204" pitchFamily="34" charset="0"/>
              </a:rPr>
              <a:t>velikost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23</a:t>
            </a:r>
            <a:r>
              <a:rPr lang="en-GB" altLang="cs-CZ" dirty="0">
                <a:latin typeface="Arial" panose="020B0604020202020204" pitchFamily="34" charset="0"/>
              </a:rPr>
              <a:t>] </a:t>
            </a:r>
            <a:r>
              <a:rPr lang="cs-CZ" altLang="cs-CZ" dirty="0">
                <a:latin typeface="Arial" panose="020B0604020202020204" pitchFamily="34" charset="0"/>
              </a:rPr>
              <a:t>  text výsledků, doporučeno maximálně 10 řádků, jasně formulujte zjištěné výsledky, statistickou významnost atd.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v </a:t>
            </a:r>
            <a:r>
              <a:rPr lang="en-GB" altLang="cs-CZ" dirty="0" err="1">
                <a:latin typeface="Arial" panose="020B0604020202020204" pitchFamily="34" charset="0"/>
              </a:rPr>
              <a:t>případě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vkládání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obrázků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je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Myriad Pro" panose="020B0503030403020204" pitchFamily="34" charset="0"/>
              </a:rPr>
              <a:t>vhodné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vložit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maximálně</a:t>
            </a:r>
            <a:r>
              <a:rPr lang="en-GB" altLang="cs-CZ" dirty="0">
                <a:latin typeface="Arial" panose="020B0604020202020204" pitchFamily="34" charset="0"/>
              </a:rPr>
              <a:t> 4 </a:t>
            </a:r>
            <a:r>
              <a:rPr lang="en-GB" altLang="cs-CZ" dirty="0" err="1">
                <a:latin typeface="Arial" panose="020B0604020202020204" pitchFamily="34" charset="0"/>
              </a:rPr>
              <a:t>obrázky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v </a:t>
            </a:r>
            <a:r>
              <a:rPr lang="en-GB" altLang="cs-CZ" dirty="0" err="1">
                <a:latin typeface="Arial" panose="020B0604020202020204" pitchFamily="34" charset="0"/>
              </a:rPr>
              <a:t>případě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vkládání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tabulek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je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vhodné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uvést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maximálně</a:t>
            </a:r>
            <a:r>
              <a:rPr lang="en-GB" altLang="cs-CZ" dirty="0">
                <a:latin typeface="Arial" panose="020B0604020202020204" pitchFamily="34" charset="0"/>
              </a:rPr>
              <a:t> 2 </a:t>
            </a:r>
            <a:r>
              <a:rPr lang="en-GB" altLang="cs-CZ" dirty="0" err="1">
                <a:latin typeface="Arial" panose="020B0604020202020204" pitchFamily="34" charset="0"/>
              </a:rPr>
              <a:t>tabulky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62" name="Text Box 40">
            <a:extLst>
              <a:ext uri="{FF2B5EF4-FFF2-40B4-BE49-F238E27FC236}">
                <a16:creationId xmlns:a16="http://schemas.microsoft.com/office/drawing/2014/main" id="{D62F6579-8074-4E28-AC13-D054C9228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80028" y="12115985"/>
            <a:ext cx="6258043" cy="3695684"/>
          </a:xfrm>
          <a:prstGeom prst="rect">
            <a:avLst/>
          </a:prstGeom>
          <a:solidFill>
            <a:schemeClr val="bg1"/>
          </a:solidFill>
          <a:ln w="76200">
            <a:solidFill>
              <a:srgbClr val="038BD2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Závěry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GB" altLang="cs-CZ" dirty="0">
                <a:latin typeface="Arial" panose="020B0604020202020204" pitchFamily="34" charset="0"/>
              </a:rPr>
              <a:t>[</a:t>
            </a:r>
            <a:r>
              <a:rPr lang="cs-CZ" altLang="cs-CZ" dirty="0">
                <a:latin typeface="Arial" panose="020B0604020202020204" pitchFamily="34" charset="0"/>
              </a:rPr>
              <a:t>velikost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23</a:t>
            </a:r>
            <a:r>
              <a:rPr lang="en-GB" altLang="cs-CZ" dirty="0">
                <a:latin typeface="Arial" panose="020B0604020202020204" pitchFamily="34" charset="0"/>
              </a:rPr>
              <a:t>] </a:t>
            </a:r>
            <a:r>
              <a:rPr lang="cs-CZ" altLang="cs-CZ" dirty="0">
                <a:latin typeface="Arial" panose="020B0604020202020204" pitchFamily="34" charset="0"/>
              </a:rPr>
              <a:t>  závěry, doporučeno maximálně 4 řádky</a:t>
            </a:r>
          </a:p>
          <a:p>
            <a:pPr>
              <a:spcBef>
                <a:spcPct val="20000"/>
              </a:spcBef>
            </a:pPr>
            <a:endParaRPr lang="cs-CZ" altLang="cs-CZ" sz="2091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cs-CZ" altLang="nl-NL" sz="1655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63" name="Text Box 41">
            <a:extLst>
              <a:ext uri="{FF2B5EF4-FFF2-40B4-BE49-F238E27FC236}">
                <a16:creationId xmlns:a16="http://schemas.microsoft.com/office/drawing/2014/main" id="{A89AFD20-6198-4CB7-8859-DDC71DF92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80028" y="16967800"/>
            <a:ext cx="6258043" cy="3671514"/>
          </a:xfrm>
          <a:prstGeom prst="rect">
            <a:avLst/>
          </a:prstGeom>
          <a:solidFill>
            <a:schemeClr val="bg1"/>
          </a:solidFill>
          <a:ln w="76200">
            <a:solidFill>
              <a:srgbClr val="038BD2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Poděkování 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[</a:t>
            </a: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velikost 33</a:t>
            </a:r>
            <a:r>
              <a:rPr lang="en-US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]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GB" altLang="cs-CZ" sz="2100" i="1" dirty="0">
                <a:latin typeface="Arial" panose="020B0604020202020204" pitchFamily="34" charset="0"/>
              </a:rPr>
              <a:t>[</a:t>
            </a:r>
            <a:r>
              <a:rPr lang="cs-CZ" altLang="cs-CZ" sz="2100" i="1" dirty="0">
                <a:latin typeface="Arial" panose="020B0604020202020204" pitchFamily="34" charset="0"/>
              </a:rPr>
              <a:t>velikost</a:t>
            </a:r>
            <a:r>
              <a:rPr lang="en-GB" altLang="cs-CZ" sz="2100" i="1" dirty="0">
                <a:latin typeface="Arial" panose="020B0604020202020204" pitchFamily="34" charset="0"/>
              </a:rPr>
              <a:t> 2</a:t>
            </a:r>
            <a:r>
              <a:rPr lang="cs-CZ" altLang="cs-CZ" sz="2100" i="1" dirty="0">
                <a:latin typeface="Arial" panose="020B0604020202020204" pitchFamily="34" charset="0"/>
              </a:rPr>
              <a:t>1</a:t>
            </a:r>
            <a:r>
              <a:rPr lang="en-GB" altLang="cs-CZ" sz="2100" i="1" dirty="0">
                <a:latin typeface="Arial" panose="020B0604020202020204" pitchFamily="34" charset="0"/>
              </a:rPr>
              <a:t>] </a:t>
            </a:r>
            <a:r>
              <a:rPr lang="cs-CZ" altLang="cs-CZ" sz="2100" i="1" dirty="0">
                <a:latin typeface="Arial" panose="020B0604020202020204" pitchFamily="34" charset="0"/>
              </a:rPr>
              <a:t>  </a:t>
            </a:r>
            <a:r>
              <a:rPr lang="en-GB" altLang="cs-CZ" sz="2100" i="1" dirty="0" err="1">
                <a:latin typeface="Arial" panose="020B0604020202020204" pitchFamily="34" charset="0"/>
              </a:rPr>
              <a:t>Práce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en-GB" altLang="cs-CZ" sz="2100" i="1" dirty="0" err="1">
                <a:latin typeface="Arial" panose="020B0604020202020204" pitchFamily="34" charset="0"/>
              </a:rPr>
              <a:t>byla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en-GB" altLang="cs-CZ" sz="2100" i="1" dirty="0" err="1">
                <a:latin typeface="Arial" panose="020B0604020202020204" pitchFamily="34" charset="0"/>
              </a:rPr>
              <a:t>podpořena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en-GB" altLang="cs-CZ" sz="2100" i="1" dirty="0" err="1">
                <a:latin typeface="Arial" panose="020B0604020202020204" pitchFamily="34" charset="0"/>
              </a:rPr>
              <a:t>grantem</a:t>
            </a:r>
            <a:r>
              <a:rPr lang="en-GB" altLang="cs-CZ" sz="2100" i="1" dirty="0">
                <a:latin typeface="Arial" panose="020B0604020202020204" pitchFamily="34" charset="0"/>
              </a:rPr>
              <a:t> ...</a:t>
            </a:r>
            <a:endParaRPr lang="cs-CZ" altLang="cs-CZ" sz="21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cs-CZ" altLang="cs-CZ" sz="21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cs-CZ" altLang="nl-NL" sz="2100" b="1">
                <a:latin typeface="Arial" panose="020B0604020202020204" pitchFamily="34" charset="0"/>
              </a:rPr>
              <a:t>Hotový e-poster </a:t>
            </a:r>
            <a:r>
              <a:rPr lang="cs-CZ" altLang="nl-NL" sz="2100" b="1" dirty="0">
                <a:latin typeface="Arial" panose="020B0604020202020204" pitchFamily="34" charset="0"/>
              </a:rPr>
              <a:t>prosím zašlete na emailovou adresu </a:t>
            </a:r>
            <a:r>
              <a:rPr lang="cs-CZ" altLang="nl-NL" sz="2100" b="1" dirty="0" err="1">
                <a:solidFill>
                  <a:srgbClr val="0095D9"/>
                </a:solidFill>
                <a:latin typeface="Arial" panose="020B0604020202020204" pitchFamily="34" charset="0"/>
              </a:rPr>
              <a:t>info@arkon-produkce.cz</a:t>
            </a:r>
            <a:endParaRPr lang="cs-CZ" altLang="nl-NL" sz="2100" b="1" dirty="0">
              <a:solidFill>
                <a:srgbClr val="0095D9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cs-CZ" altLang="nl-NL" sz="2100" b="1" dirty="0">
                <a:solidFill>
                  <a:srgbClr val="F15922"/>
                </a:solidFill>
                <a:latin typeface="Arial" panose="020B0604020202020204" pitchFamily="34" charset="0"/>
              </a:rPr>
              <a:t>do 20. 8. 2025</a:t>
            </a:r>
          </a:p>
          <a:p>
            <a:pPr>
              <a:spcBef>
                <a:spcPct val="50000"/>
              </a:spcBef>
            </a:pPr>
            <a:r>
              <a:rPr lang="en-AU" altLang="cs-CZ" sz="1655" dirty="0">
                <a:latin typeface="Arial" panose="020B0604020202020204" pitchFamily="34" charset="0"/>
              </a:rPr>
              <a:t> </a:t>
            </a:r>
            <a:endParaRPr lang="en-US" altLang="cs-CZ" sz="1655" dirty="0">
              <a:latin typeface="Arial" panose="020B0604020202020204" pitchFamily="34" charset="0"/>
            </a:endParaRPr>
          </a:p>
        </p:txBody>
      </p:sp>
      <p:sp>
        <p:nvSpPr>
          <p:cNvPr id="64" name="Rectangle 72">
            <a:extLst>
              <a:ext uri="{FF2B5EF4-FFF2-40B4-BE49-F238E27FC236}">
                <a16:creationId xmlns:a16="http://schemas.microsoft.com/office/drawing/2014/main" id="{1DBB7C10-F678-4F4C-9FF6-B6E834BCB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28663" y="8769945"/>
            <a:ext cx="3307420" cy="451309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4030" tIns="27015" rIns="54030" bIns="27015" anchor="ctr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endParaRPr lang="nl-NL" altLang="cs-CZ" sz="1359"/>
          </a:p>
        </p:txBody>
      </p:sp>
      <p:sp>
        <p:nvSpPr>
          <p:cNvPr id="65" name="Text Box 73">
            <a:extLst>
              <a:ext uri="{FF2B5EF4-FFF2-40B4-BE49-F238E27FC236}">
                <a16:creationId xmlns:a16="http://schemas.microsoft.com/office/drawing/2014/main" id="{E07B3122-B217-490A-BF1E-3A8F212E0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1380" y="8576648"/>
            <a:ext cx="1977053" cy="568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358" tIns="106358" rIns="106358" bIns="106358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cs-CZ" altLang="cs-CZ" i="1" dirty="0"/>
              <a:t>popisek</a:t>
            </a:r>
            <a:endParaRPr lang="en-AU" altLang="cs-CZ" i="1" dirty="0"/>
          </a:p>
        </p:txBody>
      </p:sp>
      <p:graphicFrame>
        <p:nvGraphicFramePr>
          <p:cNvPr id="20" name="Tabulka 19">
            <a:extLst>
              <a:ext uri="{FF2B5EF4-FFF2-40B4-BE49-F238E27FC236}">
                <a16:creationId xmlns:a16="http://schemas.microsoft.com/office/drawing/2014/main" id="{455115F2-5472-40B6-8B3B-6AF017BE4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851145"/>
              </p:ext>
            </p:extLst>
          </p:nvPr>
        </p:nvGraphicFramePr>
        <p:xfrm>
          <a:off x="8276252" y="11329053"/>
          <a:ext cx="6861354" cy="5964157"/>
        </p:xfrm>
        <a:graphic>
          <a:graphicData uri="http://schemas.openxmlformats.org/drawingml/2006/table">
            <a:tbl>
              <a:tblPr/>
              <a:tblGrid>
                <a:gridCol w="1688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3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4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3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539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Sloupec 1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[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26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2638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Sloupec 2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[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26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2638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Sloupec 3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[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26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2638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Sloupec 4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[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26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263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20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Řada 1 </a:t>
                      </a:r>
                    </a:p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[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vzorová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en-US" altLang="cs-CZ" sz="2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tabulka</a:t>
                      </a: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20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Řada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2 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[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20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Řada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3 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[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20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Řada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4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[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20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Řada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5 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[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cs-CZ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</a:t>
                      </a:r>
                      <a:r>
                        <a:rPr kumimoji="0" lang="en-US" altLang="cs-CZ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.]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53064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C200AF0503D3D4D87BABA505C0AF374" ma:contentTypeVersion="14" ma:contentTypeDescription="Vytvoří nový dokument" ma:contentTypeScope="" ma:versionID="6bf316874c94cc8261e86f2a714bb3e0">
  <xsd:schema xmlns:xsd="http://www.w3.org/2001/XMLSchema" xmlns:xs="http://www.w3.org/2001/XMLSchema" xmlns:p="http://schemas.microsoft.com/office/2006/metadata/properties" xmlns:ns2="a513db97-3a80-4656-972b-32c324371a38" xmlns:ns3="ba240c28-3ef8-4c5e-8b5c-407a0d059f95" targetNamespace="http://schemas.microsoft.com/office/2006/metadata/properties" ma:root="true" ma:fieldsID="ab4edfdef9ad4dcae7dd361934cf8831" ns2:_="" ns3:_="">
    <xsd:import namespace="a513db97-3a80-4656-972b-32c324371a38"/>
    <xsd:import namespace="ba240c28-3ef8-4c5e-8b5c-407a0d059f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3db97-3a80-4656-972b-32c324371a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e05d93c6-91d1-4233-9aa4-1c79e82c37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240c28-3ef8-4c5e-8b5c-407a0d059f9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9066885-257c-4c97-bd58-7d11eb922ffb}" ma:internalName="TaxCatchAll" ma:showField="CatchAllData" ma:web="ba240c28-3ef8-4c5e-8b5c-407a0d059f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a240c28-3ef8-4c5e-8b5c-407a0d059f95" xsi:nil="true"/>
    <lcf76f155ced4ddcb4097134ff3c332f xmlns="a513db97-3a80-4656-972b-32c324371a3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BFC5B55-DC00-4514-AC5F-7135B607312C}"/>
</file>

<file path=customXml/itemProps2.xml><?xml version="1.0" encoding="utf-8"?>
<ds:datastoreItem xmlns:ds="http://schemas.openxmlformats.org/officeDocument/2006/customXml" ds:itemID="{EDE9B45A-B20C-4977-8357-64D29448D9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ACF057-684D-4EA1-9523-06864CE6CFEB}">
  <ds:schemaRefs>
    <ds:schemaRef ds:uri="http://schemas.microsoft.com/office/2006/metadata/properties"/>
    <ds:schemaRef ds:uri="http://schemas.microsoft.com/office/infopath/2007/PartnerControls"/>
    <ds:schemaRef ds:uri="ba240c28-3ef8-4c5e-8b5c-407a0d059f95"/>
    <ds:schemaRef ds:uri="a513db97-3a80-4656-972b-32c324371a3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8078</TotalTime>
  <Words>273</Words>
  <Application>Microsoft Office PowerPoint</Application>
  <PresentationFormat>Vlastní</PresentationFormat>
  <Paragraphs>47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Monotype Sorts</vt:lpstr>
      <vt:lpstr>Myriad Pro</vt:lpstr>
      <vt:lpstr>Wingdings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 akademie</dc:title>
  <dc:creator>Šárka</dc:creator>
  <cp:lastModifiedBy>Michal Bajnok</cp:lastModifiedBy>
  <cp:revision>35</cp:revision>
  <dcterms:created xsi:type="dcterms:W3CDTF">2017-08-30T13:07:43Z</dcterms:created>
  <dcterms:modified xsi:type="dcterms:W3CDTF">2026-05-15T11:56:48Z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0x010100BC200AF0503D3D4D87BABA505C0AF374</vt:lpwstr>
  </property>
  <property fmtid="{D5CDD505-2E9C-101B-9397-08002B2CF9AE}" pid="3" name="MediaServiceImageTags">
    <vt:lpwstr/>
  </property>
</Properties>
</file>